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x="9144000" cy="51435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2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2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slide-0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